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</p:sldIdLst>
  <p:sldSz cx="6858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3"/>
  </p:normalViewPr>
  <p:slideViewPr>
    <p:cSldViewPr snapToGrid="0" snapToObjects="1">
      <p:cViewPr varScale="1">
        <p:scale>
          <a:sx n="114" d="100"/>
          <a:sy n="114" d="100"/>
        </p:scale>
        <p:origin x="15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50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6160" y="502259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</Words>
  <Application>Microsoft Office PowerPoint</Application>
  <PresentationFormat>Custom</PresentationFormat>
  <Paragraphs>158</Paragraphs>
  <Slides>158</Slides>
  <Notes>158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6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Virendra</cp:lastModifiedBy>
  <cp:revision>2</cp:revision>
  <dcterms:created xsi:type="dcterms:W3CDTF">2020-05-07T12:03:49Z</dcterms:created>
  <dcterms:modified xsi:type="dcterms:W3CDTF">2020-05-07T13:32:24Z</dcterms:modified>
</cp:coreProperties>
</file>